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538" r:id="rId3"/>
    <p:sldId id="508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35" r:id="rId15"/>
    <p:sldId id="531" r:id="rId16"/>
    <p:sldId id="536" r:id="rId17"/>
    <p:sldId id="537" r:id="rId18"/>
    <p:sldId id="532" r:id="rId19"/>
    <p:sldId id="4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 and Them" initials="UaT" lastIdx="1" clrIdx="0">
    <p:extLst>
      <p:ext uri="{19B8F6BF-5375-455C-9EA6-DF929625EA0E}">
        <p15:presenceInfo xmlns:p15="http://schemas.microsoft.com/office/powerpoint/2012/main" userId="48d74574e69806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4dfc43d9-8f3a-4a13-9a1c-ced0be09dbab/" TargetMode="External"/><Relationship Id="rId4" Type="http://schemas.openxmlformats.org/officeDocument/2006/relationships/hyperlink" Target="https://www.e-sfera.hr/dodatni-digitalni-sadrzaji/4a711615-6297-4c79-b95e-39616d3b260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-sfera.hr/dodatni-digitalni-sadrzaji/4dfc43d9-8f3a-4a13-9a1c-ced0be09dbab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6" y="805879"/>
            <a:ext cx="5311197" cy="1246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hr-HR" sz="2800" dirty="0"/>
            </a:br>
            <a:br>
              <a:rPr lang="hr-HR" sz="2800" dirty="0"/>
            </a:br>
            <a:r>
              <a:rPr lang="en-US" sz="2800" dirty="0"/>
              <a:t>Unit </a:t>
            </a:r>
            <a:r>
              <a:rPr lang="hr-HR" sz="2800" dirty="0"/>
              <a:t>2</a:t>
            </a:r>
            <a:r>
              <a:rPr lang="en-US" sz="2800" dirty="0"/>
              <a:t>: </a:t>
            </a:r>
            <a:r>
              <a:rPr lang="hr-HR" sz="2800" dirty="0" err="1"/>
              <a:t>Lesson</a:t>
            </a:r>
            <a:r>
              <a:rPr lang="hr-HR" sz="2800" dirty="0"/>
              <a:t> 5</a:t>
            </a:r>
            <a:br>
              <a:rPr lang="en-US" sz="2800" dirty="0"/>
            </a:br>
            <a:br>
              <a:rPr lang="en-US" sz="2800" dirty="0"/>
            </a:br>
            <a:br>
              <a:rPr lang="hr-HR" sz="2800" dirty="0"/>
            </a:br>
            <a:r>
              <a:rPr lang="en-US" dirty="0"/>
              <a:t>Was it really good luck? </a:t>
            </a:r>
            <a:r>
              <a:rPr lang="hr-HR" dirty="0"/>
              <a:t>	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136" y="1329911"/>
            <a:ext cx="4083323" cy="53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D78C91C-4CBD-4DE9-930F-1AF8B71E2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9" y="753979"/>
            <a:ext cx="11650666" cy="516555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0871419-7316-418A-BE73-C1F1AD2CD5A8}"/>
              </a:ext>
            </a:extLst>
          </p:cNvPr>
          <p:cNvSpPr txBox="1"/>
          <p:nvPr/>
        </p:nvSpPr>
        <p:spPr>
          <a:xfrm flipH="1">
            <a:off x="5374080" y="3105925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Yes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they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were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8A5F6AA-27E3-4CCF-B474-970E586474CC}"/>
              </a:ext>
            </a:extLst>
          </p:cNvPr>
          <p:cNvSpPr txBox="1"/>
          <p:nvPr/>
        </p:nvSpPr>
        <p:spPr>
          <a:xfrm flipH="1">
            <a:off x="5538512" y="3572576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No, </a:t>
            </a:r>
            <a:r>
              <a:rPr lang="hr-HR" sz="2400" dirty="0" err="1">
                <a:solidFill>
                  <a:srgbClr val="FF0000"/>
                </a:solidFill>
              </a:rPr>
              <a:t>they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weren’t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28123F2-67C5-4362-BEEA-63BD81B69AE0}"/>
              </a:ext>
            </a:extLst>
          </p:cNvPr>
          <p:cNvSpPr txBox="1"/>
          <p:nvPr/>
        </p:nvSpPr>
        <p:spPr>
          <a:xfrm flipH="1">
            <a:off x="5799196" y="4089460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No, </a:t>
            </a:r>
            <a:r>
              <a:rPr lang="hr-HR" sz="2400" dirty="0" err="1">
                <a:solidFill>
                  <a:srgbClr val="FF0000"/>
                </a:solidFill>
              </a:rPr>
              <a:t>it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wasn’t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BD144BF-F37B-48E2-A3F6-3DA2E4F2C731}"/>
              </a:ext>
            </a:extLst>
          </p:cNvPr>
          <p:cNvSpPr txBox="1"/>
          <p:nvPr/>
        </p:nvSpPr>
        <p:spPr>
          <a:xfrm flipH="1">
            <a:off x="4195497" y="4536535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No, </a:t>
            </a:r>
            <a:r>
              <a:rPr lang="hr-HR" sz="2400" dirty="0" err="1">
                <a:solidFill>
                  <a:srgbClr val="FF0000"/>
                </a:solidFill>
              </a:rPr>
              <a:t>it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wasn’t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4EC05DD-DAC2-4D10-AA55-230FF02783F2}"/>
              </a:ext>
            </a:extLst>
          </p:cNvPr>
          <p:cNvSpPr txBox="1"/>
          <p:nvPr/>
        </p:nvSpPr>
        <p:spPr>
          <a:xfrm flipH="1">
            <a:off x="3445003" y="5038829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Yes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it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was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E526EF6-147D-4AB1-A7B4-6E3831BDD087}"/>
              </a:ext>
            </a:extLst>
          </p:cNvPr>
          <p:cNvSpPr txBox="1"/>
          <p:nvPr/>
        </p:nvSpPr>
        <p:spPr>
          <a:xfrm flipH="1">
            <a:off x="5678880" y="5430686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Yes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it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was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446DE0D-4EEB-415D-AACA-45F304B66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06" y="0"/>
            <a:ext cx="10868987" cy="33509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3FE6BD2-332D-45F7-A6F4-255E88F01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507088"/>
            <a:ext cx="5374105" cy="33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30A9C36-55D2-48E7-9CC5-C469EE4B3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28" y="40507"/>
            <a:ext cx="7472572" cy="338849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7DE0A74-FB35-4C3F-AB99-7B654AF35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8207"/>
            <a:ext cx="6871534" cy="364649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2C7B084-FB2C-4B88-AD4C-AFA700EE5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937" y="4382672"/>
            <a:ext cx="8406064" cy="24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954B45E-022F-4D3C-8CF2-5E42596BC6F9}"/>
              </a:ext>
            </a:extLst>
          </p:cNvPr>
          <p:cNvSpPr txBox="1"/>
          <p:nvPr/>
        </p:nvSpPr>
        <p:spPr>
          <a:xfrm>
            <a:off x="293613" y="554936"/>
            <a:ext cx="2575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/>
              <a:t>Workbook</a:t>
            </a:r>
            <a:r>
              <a:rPr lang="hr-HR" sz="1600" dirty="0"/>
              <a:t> p. 24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A58FF06-0210-42F5-AE60-DC1CB3C4F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84" y="0"/>
            <a:ext cx="9721516" cy="683057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65865D9-EE5A-49AF-9F9C-BDD36EBDA211}"/>
              </a:ext>
            </a:extLst>
          </p:cNvPr>
          <p:cNvSpPr txBox="1"/>
          <p:nvPr/>
        </p:nvSpPr>
        <p:spPr>
          <a:xfrm flipH="1">
            <a:off x="7730301" y="4342562"/>
            <a:ext cx="3400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marvelous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B7301E9-19E0-4DE3-9FEF-77A1F3CC23AB}"/>
              </a:ext>
            </a:extLst>
          </p:cNvPr>
          <p:cNvSpPr txBox="1"/>
          <p:nvPr/>
        </p:nvSpPr>
        <p:spPr>
          <a:xfrm flipH="1">
            <a:off x="6695677" y="4833474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clothes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7984EDE-EDD9-4B9A-9BCD-F6B3F09D1AEE}"/>
              </a:ext>
            </a:extLst>
          </p:cNvPr>
          <p:cNvSpPr txBox="1"/>
          <p:nvPr/>
        </p:nvSpPr>
        <p:spPr>
          <a:xfrm flipH="1">
            <a:off x="7920796" y="5265892"/>
            <a:ext cx="3400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pyramid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C5D6C4C-1F62-4D04-8550-22B8367326B5}"/>
              </a:ext>
            </a:extLst>
          </p:cNvPr>
          <p:cNvSpPr txBox="1"/>
          <p:nvPr/>
        </p:nvSpPr>
        <p:spPr>
          <a:xfrm flipH="1">
            <a:off x="7066534" y="5727557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cave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AFDE398-3D98-4239-937A-64AC8D43F8CB}"/>
              </a:ext>
            </a:extLst>
          </p:cNvPr>
          <p:cNvSpPr txBox="1"/>
          <p:nvPr/>
        </p:nvSpPr>
        <p:spPr>
          <a:xfrm flipH="1">
            <a:off x="7052999" y="6151815"/>
            <a:ext cx="2975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guess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CC114D0-10D0-44E6-BDEB-C210EE3F9810}"/>
              </a:ext>
            </a:extLst>
          </p:cNvPr>
          <p:cNvSpPr txBox="1"/>
          <p:nvPr/>
        </p:nvSpPr>
        <p:spPr>
          <a:xfrm flipH="1">
            <a:off x="7637015" y="3910144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scientist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3A4EC17-0C83-4790-AD7A-20F158A71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3" y="60391"/>
            <a:ext cx="9569116" cy="6737217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F012549-40B1-4384-8A27-E7374E37BA5F}"/>
              </a:ext>
            </a:extLst>
          </p:cNvPr>
          <p:cNvSpPr txBox="1"/>
          <p:nvPr/>
        </p:nvSpPr>
        <p:spPr>
          <a:xfrm flipH="1">
            <a:off x="3248483" y="3089883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graves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E2BBAE3-0D0B-4FE4-9887-F43303E6DBA6}"/>
              </a:ext>
            </a:extLst>
          </p:cNvPr>
          <p:cNvSpPr txBox="1"/>
          <p:nvPr/>
        </p:nvSpPr>
        <p:spPr>
          <a:xfrm flipH="1">
            <a:off x="3224415" y="2701933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clothes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FA3D939-635C-4819-9637-0A76530D8FE3}"/>
              </a:ext>
            </a:extLst>
          </p:cNvPr>
          <p:cNvSpPr txBox="1"/>
          <p:nvPr/>
        </p:nvSpPr>
        <p:spPr>
          <a:xfrm flipH="1">
            <a:off x="6829907" y="1968966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Polish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244FDED-D8B4-4177-8317-2C58CD66E857}"/>
              </a:ext>
            </a:extLst>
          </p:cNvPr>
          <p:cNvSpPr txBox="1"/>
          <p:nvPr/>
        </p:nvSpPr>
        <p:spPr>
          <a:xfrm flipH="1">
            <a:off x="6914128" y="2317176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caves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7A0637D-56DA-4111-A455-24BEC1E44746}"/>
              </a:ext>
            </a:extLst>
          </p:cNvPr>
          <p:cNvSpPr txBox="1"/>
          <p:nvPr/>
        </p:nvSpPr>
        <p:spPr>
          <a:xfrm flipH="1">
            <a:off x="6914114" y="2685779"/>
            <a:ext cx="245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animal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skins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AC6B43B-7477-4A68-A45D-51C3769B5F17}"/>
              </a:ext>
            </a:extLst>
          </p:cNvPr>
          <p:cNvSpPr txBox="1"/>
          <p:nvPr/>
        </p:nvSpPr>
        <p:spPr>
          <a:xfrm flipH="1">
            <a:off x="6914128" y="3147444"/>
            <a:ext cx="260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pyramids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1D94EAC-0C74-4566-802D-5AD87D9170A3}"/>
              </a:ext>
            </a:extLst>
          </p:cNvPr>
          <p:cNvSpPr txBox="1"/>
          <p:nvPr/>
        </p:nvSpPr>
        <p:spPr>
          <a:xfrm flipH="1">
            <a:off x="6914130" y="3498592"/>
            <a:ext cx="275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scientists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DAB7AB5-74BC-4143-B515-B4B789C1EC54}"/>
              </a:ext>
            </a:extLst>
          </p:cNvPr>
          <p:cNvSpPr txBox="1"/>
          <p:nvPr/>
        </p:nvSpPr>
        <p:spPr>
          <a:xfrm flipH="1">
            <a:off x="6914134" y="3849740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USA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53C29E4-E574-4DF8-92E5-89E0B44F68C7}"/>
              </a:ext>
            </a:extLst>
          </p:cNvPr>
          <p:cNvSpPr txBox="1"/>
          <p:nvPr/>
        </p:nvSpPr>
        <p:spPr>
          <a:xfrm flipH="1">
            <a:off x="6942169" y="4268105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kings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66E7C30-F4B3-4809-A51A-AC3513D7F3E1}"/>
              </a:ext>
            </a:extLst>
          </p:cNvPr>
          <p:cNvSpPr txBox="1"/>
          <p:nvPr/>
        </p:nvSpPr>
        <p:spPr>
          <a:xfrm flipH="1">
            <a:off x="3340747" y="2330025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houses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8FF3F0A-902A-462B-83FE-3193228D95CA}"/>
              </a:ext>
            </a:extLst>
          </p:cNvPr>
          <p:cNvSpPr txBox="1"/>
          <p:nvPr/>
        </p:nvSpPr>
        <p:spPr>
          <a:xfrm flipH="1">
            <a:off x="3272548" y="4242884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pharaos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010163C-5053-443D-AD74-15C21E0354A5}"/>
              </a:ext>
            </a:extLst>
          </p:cNvPr>
          <p:cNvSpPr txBox="1"/>
          <p:nvPr/>
        </p:nvSpPr>
        <p:spPr>
          <a:xfrm flipH="1">
            <a:off x="3272548" y="3862590"/>
            <a:ext cx="342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Egypt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913B935-992F-4506-A59A-F4735360FD9A}"/>
              </a:ext>
            </a:extLst>
          </p:cNvPr>
          <p:cNvSpPr txBox="1"/>
          <p:nvPr/>
        </p:nvSpPr>
        <p:spPr>
          <a:xfrm flipH="1">
            <a:off x="3224429" y="3474640"/>
            <a:ext cx="33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explorers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5A38082-3351-44D1-B809-D61A4D2E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1" y="0"/>
            <a:ext cx="5949266" cy="286039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97D747B-FD94-41BD-9AC4-1E8FB52DB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445" y="2999874"/>
            <a:ext cx="10257555" cy="372176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440C809-C308-4C85-932F-4E43A1D8281D}"/>
              </a:ext>
            </a:extLst>
          </p:cNvPr>
          <p:cNvSpPr txBox="1"/>
          <p:nvPr/>
        </p:nvSpPr>
        <p:spPr>
          <a:xfrm>
            <a:off x="8449262" y="3809702"/>
            <a:ext cx="1126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C5FED29-9E98-49ED-AB10-C0FF835E529E}"/>
              </a:ext>
            </a:extLst>
          </p:cNvPr>
          <p:cNvSpPr txBox="1"/>
          <p:nvPr/>
        </p:nvSpPr>
        <p:spPr>
          <a:xfrm>
            <a:off x="3942576" y="4225564"/>
            <a:ext cx="1126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BC318F8-BA5B-48F8-B340-6BAC577FC63F}"/>
              </a:ext>
            </a:extLst>
          </p:cNvPr>
          <p:cNvSpPr txBox="1"/>
          <p:nvPr/>
        </p:nvSpPr>
        <p:spPr>
          <a:xfrm>
            <a:off x="3731391" y="4717259"/>
            <a:ext cx="1126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wasn’t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B7C06B1-35F3-4037-87C6-73F9AF56BF88}"/>
              </a:ext>
            </a:extLst>
          </p:cNvPr>
          <p:cNvSpPr txBox="1"/>
          <p:nvPr/>
        </p:nvSpPr>
        <p:spPr>
          <a:xfrm>
            <a:off x="6830446" y="4717259"/>
            <a:ext cx="1126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EEA4595-BE2E-43AA-83AA-6DAD1CD0FADF}"/>
              </a:ext>
            </a:extLst>
          </p:cNvPr>
          <p:cNvSpPr txBox="1"/>
          <p:nvPr/>
        </p:nvSpPr>
        <p:spPr>
          <a:xfrm>
            <a:off x="3537227" y="5176372"/>
            <a:ext cx="1126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6047967-E088-49B3-BA09-70C01AEF881C}"/>
              </a:ext>
            </a:extLst>
          </p:cNvPr>
          <p:cNvSpPr txBox="1"/>
          <p:nvPr/>
        </p:nvSpPr>
        <p:spPr>
          <a:xfrm>
            <a:off x="5985307" y="5651426"/>
            <a:ext cx="1126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were</a:t>
            </a:r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5695CFAA-CD67-422B-9A10-E4AD00831488}"/>
              </a:ext>
            </a:extLst>
          </p:cNvPr>
          <p:cNvSpPr txBox="1"/>
          <p:nvPr/>
        </p:nvSpPr>
        <p:spPr>
          <a:xfrm>
            <a:off x="10227709" y="5651426"/>
            <a:ext cx="1126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weren’t</a:t>
            </a:r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A48D115-4199-49F6-9F93-97CEAE788C2C}"/>
              </a:ext>
            </a:extLst>
          </p:cNvPr>
          <p:cNvSpPr txBox="1"/>
          <p:nvPr/>
        </p:nvSpPr>
        <p:spPr>
          <a:xfrm>
            <a:off x="5826486" y="6089006"/>
            <a:ext cx="1126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866B19C3-DB77-4AA4-9DFF-3765DDD82394}"/>
              </a:ext>
            </a:extLst>
          </p:cNvPr>
          <p:cNvSpPr txBox="1"/>
          <p:nvPr/>
        </p:nvSpPr>
        <p:spPr>
          <a:xfrm>
            <a:off x="3581400" y="3315488"/>
            <a:ext cx="1126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BF907B6-1F3A-4352-B266-72C96752F8D3}"/>
              </a:ext>
            </a:extLst>
          </p:cNvPr>
          <p:cNvSpPr txBox="1"/>
          <p:nvPr/>
        </p:nvSpPr>
        <p:spPr>
          <a:xfrm>
            <a:off x="6149255" y="3345512"/>
            <a:ext cx="1126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wasn’t</a:t>
            </a:r>
            <a:endParaRPr lang="hr-HR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BD561578-0317-4434-AF67-6F410DBBB6CA}"/>
              </a:ext>
            </a:extLst>
          </p:cNvPr>
          <p:cNvSpPr txBox="1"/>
          <p:nvPr/>
        </p:nvSpPr>
        <p:spPr>
          <a:xfrm>
            <a:off x="9694076" y="3382982"/>
            <a:ext cx="1126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3A414B5-AC88-4CE4-A734-7BE5D070BBE0}"/>
              </a:ext>
            </a:extLst>
          </p:cNvPr>
          <p:cNvSpPr txBox="1"/>
          <p:nvPr/>
        </p:nvSpPr>
        <p:spPr>
          <a:xfrm>
            <a:off x="4618633" y="3816318"/>
            <a:ext cx="1126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were</a:t>
            </a:r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7301483E-B856-4F65-A9B2-514533F76949}"/>
              </a:ext>
            </a:extLst>
          </p:cNvPr>
          <p:cNvSpPr txBox="1"/>
          <p:nvPr/>
        </p:nvSpPr>
        <p:spPr>
          <a:xfrm>
            <a:off x="6548786" y="2899626"/>
            <a:ext cx="1126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683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D00913F-7D9F-4B80-97CF-AA44DD9B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8" y="1122947"/>
            <a:ext cx="1190686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7E21301-77E7-4A5D-B543-D20C28679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21" y="1"/>
            <a:ext cx="7347858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DFEB1B3-E5B1-42A3-A136-93C171EB679A}"/>
              </a:ext>
            </a:extLst>
          </p:cNvPr>
          <p:cNvSpPr txBox="1"/>
          <p:nvPr/>
        </p:nvSpPr>
        <p:spPr>
          <a:xfrm>
            <a:off x="5564777" y="687976"/>
            <a:ext cx="39188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D</a:t>
            </a:r>
          </a:p>
          <a:p>
            <a:r>
              <a:rPr lang="hr-HR" sz="2200" dirty="0">
                <a:solidFill>
                  <a:srgbClr val="FF0000"/>
                </a:solidFill>
              </a:rPr>
              <a:t>I</a:t>
            </a:r>
          </a:p>
          <a:p>
            <a:r>
              <a:rPr lang="hr-HR" sz="2200" dirty="0">
                <a:solidFill>
                  <a:srgbClr val="FF0000"/>
                </a:solidFill>
              </a:rPr>
              <a:t>N</a:t>
            </a:r>
          </a:p>
          <a:p>
            <a:r>
              <a:rPr lang="hr-HR" sz="2200" dirty="0">
                <a:solidFill>
                  <a:srgbClr val="FF0000"/>
                </a:solidFill>
              </a:rPr>
              <a:t>O</a:t>
            </a:r>
          </a:p>
          <a:p>
            <a:r>
              <a:rPr lang="hr-HR" sz="2200" dirty="0">
                <a:solidFill>
                  <a:srgbClr val="FF0000"/>
                </a:solidFill>
              </a:rPr>
              <a:t>S</a:t>
            </a:r>
          </a:p>
          <a:p>
            <a:r>
              <a:rPr lang="hr-HR" sz="2200" dirty="0">
                <a:solidFill>
                  <a:srgbClr val="FF0000"/>
                </a:solidFill>
              </a:rPr>
              <a:t>A</a:t>
            </a:r>
          </a:p>
          <a:p>
            <a:r>
              <a:rPr lang="hr-HR" sz="2200" dirty="0">
                <a:solidFill>
                  <a:srgbClr val="FF0000"/>
                </a:solidFill>
              </a:rPr>
              <a:t>U</a:t>
            </a:r>
          </a:p>
          <a:p>
            <a:r>
              <a:rPr lang="hr-HR" sz="2200" dirty="0">
                <a:solidFill>
                  <a:srgbClr val="FF0000"/>
                </a:solidFill>
              </a:rPr>
              <a:t>R</a:t>
            </a:r>
          </a:p>
          <a:p>
            <a:r>
              <a:rPr lang="hr-HR" sz="2200" dirty="0">
                <a:solidFill>
                  <a:srgbClr val="FF0000"/>
                </a:solidFill>
              </a:rPr>
              <a:t>S</a:t>
            </a:r>
          </a:p>
          <a:p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4081E60-A6A9-4C15-860E-E01053B259FB}"/>
              </a:ext>
            </a:extLst>
          </p:cNvPr>
          <p:cNvSpPr txBox="1"/>
          <p:nvPr/>
        </p:nvSpPr>
        <p:spPr>
          <a:xfrm>
            <a:off x="3307719" y="1062493"/>
            <a:ext cx="4564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Y    U    R	   A     S     </a:t>
            </a:r>
            <a:r>
              <a:rPr lang="hr-HR" sz="2000" dirty="0" err="1">
                <a:solidFill>
                  <a:srgbClr val="FF0000"/>
                </a:solidFill>
              </a:rPr>
              <a:t>S</a:t>
            </a:r>
            <a:r>
              <a:rPr lang="hr-HR" sz="2000" dirty="0">
                <a:solidFill>
                  <a:srgbClr val="FF0000"/>
                </a:solidFill>
              </a:rPr>
              <a:t>           C    P    A     R   K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586F707-435B-4008-9723-AB7895EECC8C}"/>
              </a:ext>
            </a:extLst>
          </p:cNvPr>
          <p:cNvSpPr txBox="1"/>
          <p:nvPr/>
        </p:nvSpPr>
        <p:spPr>
          <a:xfrm>
            <a:off x="4807131" y="2705725"/>
            <a:ext cx="3918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P</a:t>
            </a:r>
          </a:p>
          <a:p>
            <a:r>
              <a:rPr lang="hr-HR" sz="2200" dirty="0">
                <a:solidFill>
                  <a:srgbClr val="FF0000"/>
                </a:solidFill>
              </a:rPr>
              <a:t>T</a:t>
            </a:r>
          </a:p>
          <a:p>
            <a:r>
              <a:rPr lang="hr-HR" sz="2200" dirty="0">
                <a:solidFill>
                  <a:srgbClr val="FF0000"/>
                </a:solidFill>
              </a:rPr>
              <a:t>E</a:t>
            </a:r>
          </a:p>
          <a:p>
            <a:r>
              <a:rPr lang="hr-HR" sz="2200" dirty="0">
                <a:solidFill>
                  <a:srgbClr val="FF0000"/>
                </a:solidFill>
              </a:rPr>
              <a:t>R</a:t>
            </a:r>
          </a:p>
          <a:p>
            <a:r>
              <a:rPr lang="hr-HR" sz="2200" dirty="0">
                <a:solidFill>
                  <a:srgbClr val="FF0000"/>
                </a:solidFill>
              </a:rPr>
              <a:t>O</a:t>
            </a:r>
          </a:p>
          <a:p>
            <a:r>
              <a:rPr lang="hr-HR" sz="2200" dirty="0">
                <a:solidFill>
                  <a:srgbClr val="FF0000"/>
                </a:solidFill>
              </a:rPr>
              <a:t>D</a:t>
            </a:r>
          </a:p>
          <a:p>
            <a:r>
              <a:rPr lang="hr-HR" sz="2200" dirty="0">
                <a:solidFill>
                  <a:srgbClr val="FF0000"/>
                </a:solidFill>
              </a:rPr>
              <a:t>A</a:t>
            </a:r>
          </a:p>
          <a:p>
            <a:r>
              <a:rPr lang="hr-HR" sz="2200" dirty="0">
                <a:solidFill>
                  <a:srgbClr val="FF0000"/>
                </a:solidFill>
              </a:rPr>
              <a:t>C</a:t>
            </a:r>
          </a:p>
          <a:p>
            <a:r>
              <a:rPr lang="hr-HR" sz="2200" dirty="0">
                <a:solidFill>
                  <a:srgbClr val="FF0000"/>
                </a:solidFill>
              </a:rPr>
              <a:t>T</a:t>
            </a:r>
          </a:p>
          <a:p>
            <a:r>
              <a:rPr lang="hr-HR" sz="2200" dirty="0">
                <a:solidFill>
                  <a:srgbClr val="FF0000"/>
                </a:solidFill>
              </a:rPr>
              <a:t>Y</a:t>
            </a:r>
          </a:p>
          <a:p>
            <a:r>
              <a:rPr lang="hr-HR" sz="22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27A53AD-B372-463F-A1F6-45E95F6B064E}"/>
              </a:ext>
            </a:extLst>
          </p:cNvPr>
          <p:cNvSpPr txBox="1"/>
          <p:nvPr/>
        </p:nvSpPr>
        <p:spPr>
          <a:xfrm>
            <a:off x="4026176" y="4084028"/>
            <a:ext cx="4564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 B    R           N    T    O    S     A    U    R    U    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7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37AF08-98D4-4833-BDE2-02680135D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93821"/>
            <a:ext cx="11477683" cy="54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048698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72289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r-HR" sz="2000" b="1" dirty="0">
                <a:solidFill>
                  <a:prstClr val="black"/>
                </a:solidFill>
              </a:rPr>
              <a:t>PLAY AND LEARN</a:t>
            </a:r>
            <a:endParaRPr lang="hr-HR" sz="2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hlinkClick r:id="rId4"/>
            </a:endParaRPr>
          </a:p>
          <a:p>
            <a:pPr marL="0" lvl="0" indent="0" algn="ctr">
              <a:buNone/>
              <a:defRPr/>
            </a:pPr>
            <a:r>
              <a:rPr lang="en-US" sz="2000" dirty="0">
                <a:hlinkClick r:id="rId5"/>
              </a:rPr>
              <a:t>https://www.e-sfera.hr/dodatni-digitalni-sadrzaji/4dfc43d9-8f3a-4a13-9a1c-ced0be09dbab/</a:t>
            </a:r>
            <a:endParaRPr lang="hr-HR" sz="2000" dirty="0"/>
          </a:p>
          <a:p>
            <a:pPr marL="0" lvl="0" indent="0" algn="ctr">
              <a:buNone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A6081D7-8ABE-43D8-A517-04ABEABCD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039" y="0"/>
            <a:ext cx="5275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5C18E2E-3314-479D-A075-F2CF819DF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8" y="58622"/>
            <a:ext cx="8118764" cy="67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71153F4-81BB-4D2A-B299-D5310FDCD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619738" cy="325875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1C50792-3E01-4BE8-BA8B-60C8E680E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081" y="3096127"/>
            <a:ext cx="9766403" cy="376187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433D016-4B1E-4D4A-B84D-088FA34826A5}"/>
              </a:ext>
            </a:extLst>
          </p:cNvPr>
          <p:cNvSpPr txBox="1"/>
          <p:nvPr/>
        </p:nvSpPr>
        <p:spPr>
          <a:xfrm>
            <a:off x="3339847" y="2717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7B2BCEF-FCBA-470A-A24C-D0FC85C4F160}"/>
              </a:ext>
            </a:extLst>
          </p:cNvPr>
          <p:cNvSpPr txBox="1"/>
          <p:nvPr/>
        </p:nvSpPr>
        <p:spPr>
          <a:xfrm>
            <a:off x="3339847" y="19155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DE1BDE3-3A4A-4973-80C0-19EEBFA5ED7E}"/>
              </a:ext>
            </a:extLst>
          </p:cNvPr>
          <p:cNvSpPr txBox="1"/>
          <p:nvPr/>
        </p:nvSpPr>
        <p:spPr>
          <a:xfrm>
            <a:off x="3339847" y="231736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1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EB4176D-6D2D-4AE8-ACBE-3C58BCBC957B}"/>
              </a:ext>
            </a:extLst>
          </p:cNvPr>
          <p:cNvSpPr txBox="1"/>
          <p:nvPr/>
        </p:nvSpPr>
        <p:spPr>
          <a:xfrm>
            <a:off x="3339847" y="1527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18275D2-2BBE-4E28-AF31-4C7C953CD0BE}"/>
              </a:ext>
            </a:extLst>
          </p:cNvPr>
          <p:cNvSpPr txBox="1"/>
          <p:nvPr/>
        </p:nvSpPr>
        <p:spPr>
          <a:xfrm>
            <a:off x="5752938" y="579084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8338A4D-DB5B-4961-8B99-0238FEE42ED6}"/>
              </a:ext>
            </a:extLst>
          </p:cNvPr>
          <p:cNvSpPr txBox="1"/>
          <p:nvPr/>
        </p:nvSpPr>
        <p:spPr>
          <a:xfrm>
            <a:off x="6439063" y="53463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075BB94-4075-4A7A-A80A-C96AF4D17756}"/>
              </a:ext>
            </a:extLst>
          </p:cNvPr>
          <p:cNvSpPr txBox="1"/>
          <p:nvPr/>
        </p:nvSpPr>
        <p:spPr>
          <a:xfrm>
            <a:off x="7099426" y="492186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 F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D924EA9-CB24-4F9C-8112-FD3881A56B33}"/>
              </a:ext>
            </a:extLst>
          </p:cNvPr>
          <p:cNvSpPr txBox="1"/>
          <p:nvPr/>
        </p:nvSpPr>
        <p:spPr>
          <a:xfrm>
            <a:off x="7068950" y="4543204"/>
            <a:ext cx="45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 F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CE9AE79-70AB-4C41-9A9F-A23CB39FDB96}"/>
              </a:ext>
            </a:extLst>
          </p:cNvPr>
          <p:cNvSpPr txBox="1"/>
          <p:nvPr/>
        </p:nvSpPr>
        <p:spPr>
          <a:xfrm>
            <a:off x="6592384" y="410934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8008B-EAB0-40FD-49CA-8B8B6D428F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41" t="43303" r="33670" b="14006"/>
          <a:stretch/>
        </p:blipFill>
        <p:spPr>
          <a:xfrm>
            <a:off x="10076648" y="384518"/>
            <a:ext cx="1647924" cy="12448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89061F-5001-086D-E3D6-1854DEE7EECC}"/>
              </a:ext>
            </a:extLst>
          </p:cNvPr>
          <p:cNvSpPr txBox="1"/>
          <p:nvPr/>
        </p:nvSpPr>
        <p:spPr>
          <a:xfrm>
            <a:off x="9940953" y="1658754"/>
            <a:ext cx="238037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5"/>
              </a:rPr>
              <a:t>https://www.e-sfera.hr/dodatni-digitalni-sadrzaji/4dfc43d9-8f3a-4a13-9a1c-ced0be09dbab/</a:t>
            </a:r>
            <a:endParaRPr lang="hr-HR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717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857F95F-1473-4241-BB1E-47C7C2816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101263" cy="342106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BEDA526-FB7B-4A68-AF99-0DBB48A2C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25" y="3421060"/>
            <a:ext cx="9991675" cy="343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3920150-8532-4DA6-8C34-916FC59F8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6" y="385011"/>
            <a:ext cx="11629715" cy="434741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C8784228-7506-4746-BDF8-2F673D90BF8E}"/>
              </a:ext>
            </a:extLst>
          </p:cNvPr>
          <p:cNvSpPr txBox="1"/>
          <p:nvPr/>
        </p:nvSpPr>
        <p:spPr>
          <a:xfrm>
            <a:off x="2750300" y="390242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C78C706-0072-4672-8B57-D7C29D6B339A}"/>
              </a:ext>
            </a:extLst>
          </p:cNvPr>
          <p:cNvSpPr txBox="1"/>
          <p:nvPr/>
        </p:nvSpPr>
        <p:spPr>
          <a:xfrm>
            <a:off x="2750300" y="3441755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2564330-0185-42C1-AEC1-37349B038F4C}"/>
              </a:ext>
            </a:extLst>
          </p:cNvPr>
          <p:cNvSpPr txBox="1"/>
          <p:nvPr/>
        </p:nvSpPr>
        <p:spPr>
          <a:xfrm>
            <a:off x="2750300" y="255871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2ED0CF7-CE05-4F54-9AA8-1899D76EF867}"/>
              </a:ext>
            </a:extLst>
          </p:cNvPr>
          <p:cNvSpPr txBox="1"/>
          <p:nvPr/>
        </p:nvSpPr>
        <p:spPr>
          <a:xfrm>
            <a:off x="2710170" y="2121025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D5B44B5-2592-4DD1-9A22-45BBB4C5816A}"/>
              </a:ext>
            </a:extLst>
          </p:cNvPr>
          <p:cNvSpPr txBox="1"/>
          <p:nvPr/>
        </p:nvSpPr>
        <p:spPr>
          <a:xfrm>
            <a:off x="2710170" y="167567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14EAEA6-846F-4529-BB86-AA8AD18396CB}"/>
              </a:ext>
            </a:extLst>
          </p:cNvPr>
          <p:cNvSpPr txBox="1"/>
          <p:nvPr/>
        </p:nvSpPr>
        <p:spPr>
          <a:xfrm>
            <a:off x="2750300" y="116962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A478D6DD-2B77-4103-91AC-F8B4EA94ECC6}"/>
              </a:ext>
            </a:extLst>
          </p:cNvPr>
          <p:cNvSpPr txBox="1"/>
          <p:nvPr/>
        </p:nvSpPr>
        <p:spPr>
          <a:xfrm>
            <a:off x="2750300" y="77731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18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FBA2C4E-87E3-4743-B777-67C6E489F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32" y="8138"/>
            <a:ext cx="9224210" cy="68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34EEDFF-ED48-43F3-8F29-7108FBA5E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8" y="860515"/>
            <a:ext cx="10075229" cy="497881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ECD7796-1B79-41F7-92D2-F1FCC9F643EA}"/>
              </a:ext>
            </a:extLst>
          </p:cNvPr>
          <p:cNvSpPr txBox="1"/>
          <p:nvPr/>
        </p:nvSpPr>
        <p:spPr>
          <a:xfrm>
            <a:off x="4534985" y="3699725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6553E3C-B359-4979-B134-161B62B7B224}"/>
              </a:ext>
            </a:extLst>
          </p:cNvPr>
          <p:cNvSpPr txBox="1"/>
          <p:nvPr/>
        </p:nvSpPr>
        <p:spPr>
          <a:xfrm>
            <a:off x="5794314" y="464747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4FF26F9-F73C-4BFB-BA48-34058DEA0B39}"/>
              </a:ext>
            </a:extLst>
          </p:cNvPr>
          <p:cNvSpPr txBox="1"/>
          <p:nvPr/>
        </p:nvSpPr>
        <p:spPr>
          <a:xfrm>
            <a:off x="4534985" y="414999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A063E05-2E12-4A4A-920D-2E709A4F4B21}"/>
              </a:ext>
            </a:extLst>
          </p:cNvPr>
          <p:cNvSpPr txBox="1"/>
          <p:nvPr/>
        </p:nvSpPr>
        <p:spPr>
          <a:xfrm flipH="1">
            <a:off x="5386112" y="3244334"/>
            <a:ext cx="40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5312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3AC73C9-451A-4708-99C7-533B69415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36" y="0"/>
            <a:ext cx="6994358" cy="678452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A008F41-DAE6-4B28-8680-9D048A54D459}"/>
              </a:ext>
            </a:extLst>
          </p:cNvPr>
          <p:cNvSpPr txBox="1"/>
          <p:nvPr/>
        </p:nvSpPr>
        <p:spPr>
          <a:xfrm flipH="1">
            <a:off x="1126933" y="3244334"/>
            <a:ext cx="40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08449A0-BCD3-4B68-882E-DB84A31747C6}"/>
              </a:ext>
            </a:extLst>
          </p:cNvPr>
          <p:cNvSpPr txBox="1"/>
          <p:nvPr/>
        </p:nvSpPr>
        <p:spPr>
          <a:xfrm flipH="1">
            <a:off x="5584593" y="3244334"/>
            <a:ext cx="40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85F9956-2318-41A1-9B7C-A3EBBF15B453}"/>
              </a:ext>
            </a:extLst>
          </p:cNvPr>
          <p:cNvSpPr txBox="1"/>
          <p:nvPr/>
        </p:nvSpPr>
        <p:spPr>
          <a:xfrm flipH="1">
            <a:off x="3517102" y="3244334"/>
            <a:ext cx="40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67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202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sustava Office</vt:lpstr>
      <vt:lpstr>  Unit 2: Lesson 5   Was it really good luck?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278</cp:revision>
  <dcterms:created xsi:type="dcterms:W3CDTF">2021-09-01T06:25:32Z</dcterms:created>
  <dcterms:modified xsi:type="dcterms:W3CDTF">2022-10-13T12:53:38Z</dcterms:modified>
</cp:coreProperties>
</file>